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81CB4E-20AF-42E6-92C2-FE1006EF3C94}" v="3" dt="2023-12-13T12:19:29.29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5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aseen, Osama (Abu Dhabi)" userId="3c00c721-4e27-42ae-bbf2-20fee918e891" providerId="ADAL" clId="{9381CB4E-20AF-42E6-92C2-FE1006EF3C94}"/>
    <pc:docChg chg="undo custSel addSld delSld modSld">
      <pc:chgData name="Yaseen, Osama (Abu Dhabi)" userId="3c00c721-4e27-42ae-bbf2-20fee918e891" providerId="ADAL" clId="{9381CB4E-20AF-42E6-92C2-FE1006EF3C94}" dt="2023-12-13T12:21:43.342" v="440" actId="1076"/>
      <pc:docMkLst>
        <pc:docMk/>
      </pc:docMkLst>
      <pc:sldChg chg="addSp delSp modSp new del mod setBg setClrOvrMap">
        <pc:chgData name="Yaseen, Osama (Abu Dhabi)" userId="3c00c721-4e27-42ae-bbf2-20fee918e891" providerId="ADAL" clId="{9381CB4E-20AF-42E6-92C2-FE1006EF3C94}" dt="2023-12-13T12:17:22.901" v="354" actId="47"/>
        <pc:sldMkLst>
          <pc:docMk/>
          <pc:sldMk cId="1419597929" sldId="256"/>
        </pc:sldMkLst>
        <pc:spChg chg="mod">
          <ac:chgData name="Yaseen, Osama (Abu Dhabi)" userId="3c00c721-4e27-42ae-bbf2-20fee918e891" providerId="ADAL" clId="{9381CB4E-20AF-42E6-92C2-FE1006EF3C94}" dt="2023-12-13T12:15:26.925" v="334" actId="26606"/>
          <ac:spMkLst>
            <pc:docMk/>
            <pc:sldMk cId="1419597929" sldId="256"/>
            <ac:spMk id="2" creationId="{9BF2F50D-933B-6EBD-7E86-276ED5BD8EB5}"/>
          </ac:spMkLst>
        </pc:spChg>
        <pc:spChg chg="mod">
          <ac:chgData name="Yaseen, Osama (Abu Dhabi)" userId="3c00c721-4e27-42ae-bbf2-20fee918e891" providerId="ADAL" clId="{9381CB4E-20AF-42E6-92C2-FE1006EF3C94}" dt="2023-12-13T12:11:28.689" v="63" actId="26606"/>
          <ac:spMkLst>
            <pc:docMk/>
            <pc:sldMk cId="1419597929" sldId="256"/>
            <ac:spMk id="3" creationId="{D63E097D-F157-80D0-A464-C6E3F0E958AC}"/>
          </ac:spMkLst>
        </pc:spChg>
        <pc:spChg chg="add del">
          <ac:chgData name="Yaseen, Osama (Abu Dhabi)" userId="3c00c721-4e27-42ae-bbf2-20fee918e891" providerId="ADAL" clId="{9381CB4E-20AF-42E6-92C2-FE1006EF3C94}" dt="2023-12-13T12:11:28.689" v="63" actId="26606"/>
          <ac:spMkLst>
            <pc:docMk/>
            <pc:sldMk cId="1419597929" sldId="256"/>
            <ac:spMk id="9" creationId="{71B2258F-86CA-4D4D-8270-BC05FCDEBFB3}"/>
          </ac:spMkLst>
        </pc:spChg>
        <pc:spChg chg="add del">
          <ac:chgData name="Yaseen, Osama (Abu Dhabi)" userId="3c00c721-4e27-42ae-bbf2-20fee918e891" providerId="ADAL" clId="{9381CB4E-20AF-42E6-92C2-FE1006EF3C94}" dt="2023-12-13T12:15:26.925" v="334" actId="26606"/>
          <ac:spMkLst>
            <pc:docMk/>
            <pc:sldMk cId="1419597929" sldId="256"/>
            <ac:spMk id="14" creationId="{C6B158B5-50B5-4927-A367-7C9F3AFE5DCB}"/>
          </ac:spMkLst>
        </pc:spChg>
        <pc:spChg chg="add del">
          <ac:chgData name="Yaseen, Osama (Abu Dhabi)" userId="3c00c721-4e27-42ae-bbf2-20fee918e891" providerId="ADAL" clId="{9381CB4E-20AF-42E6-92C2-FE1006EF3C94}" dt="2023-12-13T12:15:26.925" v="334" actId="26606"/>
          <ac:spMkLst>
            <pc:docMk/>
            <pc:sldMk cId="1419597929" sldId="256"/>
            <ac:spMk id="16" creationId="{B01367A3-F670-4BD9-9972-F7E97FC227ED}"/>
          </ac:spMkLst>
        </pc:spChg>
        <pc:spChg chg="add del">
          <ac:chgData name="Yaseen, Osama (Abu Dhabi)" userId="3c00c721-4e27-42ae-bbf2-20fee918e891" providerId="ADAL" clId="{9381CB4E-20AF-42E6-92C2-FE1006EF3C94}" dt="2023-12-13T12:15:26.925" v="334" actId="26606"/>
          <ac:spMkLst>
            <pc:docMk/>
            <pc:sldMk cId="1419597929" sldId="256"/>
            <ac:spMk id="18" creationId="{38C3DB02-606C-40EC-8381-7A29A1ADFAE7}"/>
          </ac:spMkLst>
        </pc:spChg>
        <pc:spChg chg="add">
          <ac:chgData name="Yaseen, Osama (Abu Dhabi)" userId="3c00c721-4e27-42ae-bbf2-20fee918e891" providerId="ADAL" clId="{9381CB4E-20AF-42E6-92C2-FE1006EF3C94}" dt="2023-12-13T12:15:26.925" v="334" actId="26606"/>
          <ac:spMkLst>
            <pc:docMk/>
            <pc:sldMk cId="1419597929" sldId="256"/>
            <ac:spMk id="23" creationId="{C6B158B5-50B5-4927-A367-7C9F3AFE5DCB}"/>
          </ac:spMkLst>
        </pc:spChg>
        <pc:spChg chg="add">
          <ac:chgData name="Yaseen, Osama (Abu Dhabi)" userId="3c00c721-4e27-42ae-bbf2-20fee918e891" providerId="ADAL" clId="{9381CB4E-20AF-42E6-92C2-FE1006EF3C94}" dt="2023-12-13T12:15:26.925" v="334" actId="26606"/>
          <ac:spMkLst>
            <pc:docMk/>
            <pc:sldMk cId="1419597929" sldId="256"/>
            <ac:spMk id="25" creationId="{B01367A3-F670-4BD9-9972-F7E97FC227ED}"/>
          </ac:spMkLst>
        </pc:spChg>
        <pc:spChg chg="add">
          <ac:chgData name="Yaseen, Osama (Abu Dhabi)" userId="3c00c721-4e27-42ae-bbf2-20fee918e891" providerId="ADAL" clId="{9381CB4E-20AF-42E6-92C2-FE1006EF3C94}" dt="2023-12-13T12:15:26.925" v="334" actId="26606"/>
          <ac:spMkLst>
            <pc:docMk/>
            <pc:sldMk cId="1419597929" sldId="256"/>
            <ac:spMk id="27" creationId="{38C3DB02-606C-40EC-8381-7A29A1ADFAE7}"/>
          </ac:spMkLst>
        </pc:spChg>
        <pc:picChg chg="add mod ord">
          <ac:chgData name="Yaseen, Osama (Abu Dhabi)" userId="3c00c721-4e27-42ae-bbf2-20fee918e891" providerId="ADAL" clId="{9381CB4E-20AF-42E6-92C2-FE1006EF3C94}" dt="2023-12-13T12:11:36.277" v="64" actId="27614"/>
          <ac:picMkLst>
            <pc:docMk/>
            <pc:sldMk cId="1419597929" sldId="256"/>
            <ac:picMk id="5" creationId="{4C2C2B47-DCDE-9119-87B9-98D896E528E2}"/>
          </ac:picMkLst>
        </pc:picChg>
      </pc:sldChg>
      <pc:sldChg chg="addSp delSp modSp new mod setBg setClrOvrMap">
        <pc:chgData name="Yaseen, Osama (Abu Dhabi)" userId="3c00c721-4e27-42ae-bbf2-20fee918e891" providerId="ADAL" clId="{9381CB4E-20AF-42E6-92C2-FE1006EF3C94}" dt="2023-12-13T12:21:13.274" v="421" actId="20577"/>
        <pc:sldMkLst>
          <pc:docMk/>
          <pc:sldMk cId="1690081513" sldId="257"/>
        </pc:sldMkLst>
        <pc:spChg chg="mod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2" creationId="{9E54AAEB-C223-046F-7E72-F61004C22A5C}"/>
          </ac:spMkLst>
        </pc:spChg>
        <pc:spChg chg="mod">
          <ac:chgData name="Yaseen, Osama (Abu Dhabi)" userId="3c00c721-4e27-42ae-bbf2-20fee918e891" providerId="ADAL" clId="{9381CB4E-20AF-42E6-92C2-FE1006EF3C94}" dt="2023-12-13T12:21:13.274" v="421" actId="20577"/>
          <ac:spMkLst>
            <pc:docMk/>
            <pc:sldMk cId="1690081513" sldId="257"/>
            <ac:spMk id="3" creationId="{E32F9A3A-C45D-BBF7-0427-44ECC2E17EFA}"/>
          </ac:spMkLst>
        </pc:spChg>
        <pc:spChg chg="add del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8" creationId="{43C48B49-6135-48B6-AC0F-97E5D8D1F03F}"/>
          </ac:spMkLst>
        </pc:spChg>
        <pc:spChg chg="add del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10" creationId="{9715DAF0-AE1B-46C9-8A6B-DB2AA05AB91D}"/>
          </ac:spMkLst>
        </pc:spChg>
        <pc:spChg chg="add del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12" creationId="{DC631C0B-6DA6-4E57-8231-CE32B3434A7E}"/>
          </ac:spMkLst>
        </pc:spChg>
        <pc:spChg chg="add del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14" creationId="{F256AC18-FB41-4977-8B0C-F5082335AB7D}"/>
          </ac:spMkLst>
        </pc:spChg>
        <pc:spChg chg="add del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16" creationId="{AFF4A713-7B75-4B21-90D7-5AB19547C728}"/>
          </ac:spMkLst>
        </pc:spChg>
        <pc:spChg chg="add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23" creationId="{A8384FB5-9ADC-4DDC-881B-597D56F5B15D}"/>
          </ac:spMkLst>
        </pc:spChg>
        <pc:spChg chg="add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25" creationId="{BC05CA36-AD6A-4ABF-9A05-52E5A143D2BB}"/>
          </ac:spMkLst>
        </pc:spChg>
        <pc:spChg chg="add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27" creationId="{D4331EE8-85A4-4588-8D9E-70E534D477DB}"/>
          </ac:spMkLst>
        </pc:spChg>
        <pc:spChg chg="add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29" creationId="{49D6C862-61CC-4B46-8080-96583D653BAB}"/>
          </ac:spMkLst>
        </pc:spChg>
        <pc:spChg chg="add">
          <ac:chgData name="Yaseen, Osama (Abu Dhabi)" userId="3c00c721-4e27-42ae-bbf2-20fee918e891" providerId="ADAL" clId="{9381CB4E-20AF-42E6-92C2-FE1006EF3C94}" dt="2023-12-13T12:20:04.837" v="384" actId="26606"/>
          <ac:spMkLst>
            <pc:docMk/>
            <pc:sldMk cId="1690081513" sldId="257"/>
            <ac:spMk id="31" creationId="{E37EECFC-A684-4391-AE85-4CDAF5565F61}"/>
          </ac:spMkLst>
        </pc:spChg>
        <pc:picChg chg="add">
          <ac:chgData name="Yaseen, Osama (Abu Dhabi)" userId="3c00c721-4e27-42ae-bbf2-20fee918e891" providerId="ADAL" clId="{9381CB4E-20AF-42E6-92C2-FE1006EF3C94}" dt="2023-12-13T12:20:04.837" v="384" actId="26606"/>
          <ac:picMkLst>
            <pc:docMk/>
            <pc:sldMk cId="1690081513" sldId="257"/>
            <ac:picMk id="20" creationId="{A2C23053-B2BF-10C6-0262-E3A48E8E667D}"/>
          </ac:picMkLst>
        </pc:picChg>
      </pc:sldChg>
      <pc:sldChg chg="addSp modSp new mod setBg">
        <pc:chgData name="Yaseen, Osama (Abu Dhabi)" userId="3c00c721-4e27-42ae-bbf2-20fee918e891" providerId="ADAL" clId="{9381CB4E-20AF-42E6-92C2-FE1006EF3C94}" dt="2023-12-13T12:21:20.724" v="427" actId="20577"/>
        <pc:sldMkLst>
          <pc:docMk/>
          <pc:sldMk cId="540689475" sldId="258"/>
        </pc:sldMkLst>
        <pc:spChg chg="mod">
          <ac:chgData name="Yaseen, Osama (Abu Dhabi)" userId="3c00c721-4e27-42ae-bbf2-20fee918e891" providerId="ADAL" clId="{9381CB4E-20AF-42E6-92C2-FE1006EF3C94}" dt="2023-12-13T12:17:14.678" v="352" actId="26606"/>
          <ac:spMkLst>
            <pc:docMk/>
            <pc:sldMk cId="540689475" sldId="258"/>
            <ac:spMk id="2" creationId="{69D48BE3-7083-F964-F9BC-CEA3EA9774A0}"/>
          </ac:spMkLst>
        </pc:spChg>
        <pc:spChg chg="mod">
          <ac:chgData name="Yaseen, Osama (Abu Dhabi)" userId="3c00c721-4e27-42ae-bbf2-20fee918e891" providerId="ADAL" clId="{9381CB4E-20AF-42E6-92C2-FE1006EF3C94}" dt="2023-12-13T12:21:20.724" v="427" actId="20577"/>
          <ac:spMkLst>
            <pc:docMk/>
            <pc:sldMk cId="540689475" sldId="258"/>
            <ac:spMk id="3" creationId="{4A50FC24-8A03-8E4D-D5CA-9CCCDBED0FA5}"/>
          </ac:spMkLst>
        </pc:spChg>
        <pc:spChg chg="add">
          <ac:chgData name="Yaseen, Osama (Abu Dhabi)" userId="3c00c721-4e27-42ae-bbf2-20fee918e891" providerId="ADAL" clId="{9381CB4E-20AF-42E6-92C2-FE1006EF3C94}" dt="2023-12-13T12:17:14.678" v="352" actId="26606"/>
          <ac:spMkLst>
            <pc:docMk/>
            <pc:sldMk cId="540689475" sldId="258"/>
            <ac:spMk id="8" creationId="{43C48B49-6135-48B6-AC0F-97E5D8D1F03F}"/>
          </ac:spMkLst>
        </pc:spChg>
        <pc:spChg chg="add">
          <ac:chgData name="Yaseen, Osama (Abu Dhabi)" userId="3c00c721-4e27-42ae-bbf2-20fee918e891" providerId="ADAL" clId="{9381CB4E-20AF-42E6-92C2-FE1006EF3C94}" dt="2023-12-13T12:17:14.678" v="352" actId="26606"/>
          <ac:spMkLst>
            <pc:docMk/>
            <pc:sldMk cId="540689475" sldId="258"/>
            <ac:spMk id="10" creationId="{9715DAF0-AE1B-46C9-8A6B-DB2AA05AB91D}"/>
          </ac:spMkLst>
        </pc:spChg>
        <pc:spChg chg="add">
          <ac:chgData name="Yaseen, Osama (Abu Dhabi)" userId="3c00c721-4e27-42ae-bbf2-20fee918e891" providerId="ADAL" clId="{9381CB4E-20AF-42E6-92C2-FE1006EF3C94}" dt="2023-12-13T12:17:14.678" v="352" actId="26606"/>
          <ac:spMkLst>
            <pc:docMk/>
            <pc:sldMk cId="540689475" sldId="258"/>
            <ac:spMk id="12" creationId="{DC631C0B-6DA6-4E57-8231-CE32B3434A7E}"/>
          </ac:spMkLst>
        </pc:spChg>
        <pc:spChg chg="add">
          <ac:chgData name="Yaseen, Osama (Abu Dhabi)" userId="3c00c721-4e27-42ae-bbf2-20fee918e891" providerId="ADAL" clId="{9381CB4E-20AF-42E6-92C2-FE1006EF3C94}" dt="2023-12-13T12:17:14.678" v="352" actId="26606"/>
          <ac:spMkLst>
            <pc:docMk/>
            <pc:sldMk cId="540689475" sldId="258"/>
            <ac:spMk id="14" creationId="{F256AC18-FB41-4977-8B0C-F5082335AB7D}"/>
          </ac:spMkLst>
        </pc:spChg>
        <pc:spChg chg="add">
          <ac:chgData name="Yaseen, Osama (Abu Dhabi)" userId="3c00c721-4e27-42ae-bbf2-20fee918e891" providerId="ADAL" clId="{9381CB4E-20AF-42E6-92C2-FE1006EF3C94}" dt="2023-12-13T12:17:14.678" v="352" actId="26606"/>
          <ac:spMkLst>
            <pc:docMk/>
            <pc:sldMk cId="540689475" sldId="258"/>
            <ac:spMk id="16" creationId="{AFF4A713-7B75-4B21-90D7-5AB19547C728}"/>
          </ac:spMkLst>
        </pc:spChg>
      </pc:sldChg>
      <pc:sldChg chg="addSp modSp new mod setBg">
        <pc:chgData name="Yaseen, Osama (Abu Dhabi)" userId="3c00c721-4e27-42ae-bbf2-20fee918e891" providerId="ADAL" clId="{9381CB4E-20AF-42E6-92C2-FE1006EF3C94}" dt="2023-12-13T12:21:29.725" v="438" actId="20577"/>
        <pc:sldMkLst>
          <pc:docMk/>
          <pc:sldMk cId="3343928629" sldId="259"/>
        </pc:sldMkLst>
        <pc:spChg chg="mod">
          <ac:chgData name="Yaseen, Osama (Abu Dhabi)" userId="3c00c721-4e27-42ae-bbf2-20fee918e891" providerId="ADAL" clId="{9381CB4E-20AF-42E6-92C2-FE1006EF3C94}" dt="2023-12-13T12:17:18.719" v="353" actId="26606"/>
          <ac:spMkLst>
            <pc:docMk/>
            <pc:sldMk cId="3343928629" sldId="259"/>
            <ac:spMk id="2" creationId="{4D77B59B-AF58-84A2-A1C0-7EB4E14A8953}"/>
          </ac:spMkLst>
        </pc:spChg>
        <pc:spChg chg="mod">
          <ac:chgData name="Yaseen, Osama (Abu Dhabi)" userId="3c00c721-4e27-42ae-bbf2-20fee918e891" providerId="ADAL" clId="{9381CB4E-20AF-42E6-92C2-FE1006EF3C94}" dt="2023-12-13T12:21:29.725" v="438" actId="20577"/>
          <ac:spMkLst>
            <pc:docMk/>
            <pc:sldMk cId="3343928629" sldId="259"/>
            <ac:spMk id="3" creationId="{D5631E0F-F409-97A2-9D74-5498F55BCFA0}"/>
          </ac:spMkLst>
        </pc:spChg>
        <pc:spChg chg="add">
          <ac:chgData name="Yaseen, Osama (Abu Dhabi)" userId="3c00c721-4e27-42ae-bbf2-20fee918e891" providerId="ADAL" clId="{9381CB4E-20AF-42E6-92C2-FE1006EF3C94}" dt="2023-12-13T12:17:18.719" v="353" actId="26606"/>
          <ac:spMkLst>
            <pc:docMk/>
            <pc:sldMk cId="3343928629" sldId="259"/>
            <ac:spMk id="8" creationId="{43C48B49-6135-48B6-AC0F-97E5D8D1F03F}"/>
          </ac:spMkLst>
        </pc:spChg>
        <pc:spChg chg="add">
          <ac:chgData name="Yaseen, Osama (Abu Dhabi)" userId="3c00c721-4e27-42ae-bbf2-20fee918e891" providerId="ADAL" clId="{9381CB4E-20AF-42E6-92C2-FE1006EF3C94}" dt="2023-12-13T12:17:18.719" v="353" actId="26606"/>
          <ac:spMkLst>
            <pc:docMk/>
            <pc:sldMk cId="3343928629" sldId="259"/>
            <ac:spMk id="10" creationId="{9715DAF0-AE1B-46C9-8A6B-DB2AA05AB91D}"/>
          </ac:spMkLst>
        </pc:spChg>
        <pc:spChg chg="add">
          <ac:chgData name="Yaseen, Osama (Abu Dhabi)" userId="3c00c721-4e27-42ae-bbf2-20fee918e891" providerId="ADAL" clId="{9381CB4E-20AF-42E6-92C2-FE1006EF3C94}" dt="2023-12-13T12:17:18.719" v="353" actId="26606"/>
          <ac:spMkLst>
            <pc:docMk/>
            <pc:sldMk cId="3343928629" sldId="259"/>
            <ac:spMk id="12" creationId="{DC631C0B-6DA6-4E57-8231-CE32B3434A7E}"/>
          </ac:spMkLst>
        </pc:spChg>
        <pc:spChg chg="add">
          <ac:chgData name="Yaseen, Osama (Abu Dhabi)" userId="3c00c721-4e27-42ae-bbf2-20fee918e891" providerId="ADAL" clId="{9381CB4E-20AF-42E6-92C2-FE1006EF3C94}" dt="2023-12-13T12:17:18.719" v="353" actId="26606"/>
          <ac:spMkLst>
            <pc:docMk/>
            <pc:sldMk cId="3343928629" sldId="259"/>
            <ac:spMk id="14" creationId="{F256AC18-FB41-4977-8B0C-F5082335AB7D}"/>
          </ac:spMkLst>
        </pc:spChg>
        <pc:spChg chg="add">
          <ac:chgData name="Yaseen, Osama (Abu Dhabi)" userId="3c00c721-4e27-42ae-bbf2-20fee918e891" providerId="ADAL" clId="{9381CB4E-20AF-42E6-92C2-FE1006EF3C94}" dt="2023-12-13T12:17:18.719" v="353" actId="26606"/>
          <ac:spMkLst>
            <pc:docMk/>
            <pc:sldMk cId="3343928629" sldId="259"/>
            <ac:spMk id="16" creationId="{AFF4A713-7B75-4B21-90D7-5AB19547C728}"/>
          </ac:spMkLst>
        </pc:spChg>
      </pc:sldChg>
      <pc:sldChg chg="addSp modSp new mod setBg">
        <pc:chgData name="Yaseen, Osama (Abu Dhabi)" userId="3c00c721-4e27-42ae-bbf2-20fee918e891" providerId="ADAL" clId="{9381CB4E-20AF-42E6-92C2-FE1006EF3C94}" dt="2023-12-13T12:21:43.342" v="440" actId="1076"/>
        <pc:sldMkLst>
          <pc:docMk/>
          <pc:sldMk cId="2658142662" sldId="260"/>
        </pc:sldMkLst>
        <pc:spChg chg="mod">
          <ac:chgData name="Yaseen, Osama (Abu Dhabi)" userId="3c00c721-4e27-42ae-bbf2-20fee918e891" providerId="ADAL" clId="{9381CB4E-20AF-42E6-92C2-FE1006EF3C94}" dt="2023-12-13T12:21:43.342" v="440" actId="1076"/>
          <ac:spMkLst>
            <pc:docMk/>
            <pc:sldMk cId="2658142662" sldId="260"/>
            <ac:spMk id="2" creationId="{C0BDCAC8-D475-C711-0E9D-C496716F8D51}"/>
          </ac:spMkLst>
        </pc:spChg>
        <pc:spChg chg="mod">
          <ac:chgData name="Yaseen, Osama (Abu Dhabi)" userId="3c00c721-4e27-42ae-bbf2-20fee918e891" providerId="ADAL" clId="{9381CB4E-20AF-42E6-92C2-FE1006EF3C94}" dt="2023-12-13T12:21:04.035" v="414" actId="20577"/>
          <ac:spMkLst>
            <pc:docMk/>
            <pc:sldMk cId="2658142662" sldId="260"/>
            <ac:spMk id="3" creationId="{2C28E407-E5B6-F8D2-FC13-4EA67782A0E6}"/>
          </ac:spMkLst>
        </pc:spChg>
        <pc:spChg chg="add">
          <ac:chgData name="Yaseen, Osama (Abu Dhabi)" userId="3c00c721-4e27-42ae-bbf2-20fee918e891" providerId="ADAL" clId="{9381CB4E-20AF-42E6-92C2-FE1006EF3C94}" dt="2023-12-13T12:16:56.435" v="350" actId="26606"/>
          <ac:spMkLst>
            <pc:docMk/>
            <pc:sldMk cId="2658142662" sldId="260"/>
            <ac:spMk id="10" creationId="{A3363022-C969-41E9-8EB2-E4C94908C1FA}"/>
          </ac:spMkLst>
        </pc:spChg>
        <pc:spChg chg="add">
          <ac:chgData name="Yaseen, Osama (Abu Dhabi)" userId="3c00c721-4e27-42ae-bbf2-20fee918e891" providerId="ADAL" clId="{9381CB4E-20AF-42E6-92C2-FE1006EF3C94}" dt="2023-12-13T12:16:56.435" v="350" actId="26606"/>
          <ac:spMkLst>
            <pc:docMk/>
            <pc:sldMk cId="2658142662" sldId="260"/>
            <ac:spMk id="12" creationId="{8D1AD6B3-BE88-4CEB-BA17-790657CC4729}"/>
          </ac:spMkLst>
        </pc:spChg>
        <pc:grpChg chg="add">
          <ac:chgData name="Yaseen, Osama (Abu Dhabi)" userId="3c00c721-4e27-42ae-bbf2-20fee918e891" providerId="ADAL" clId="{9381CB4E-20AF-42E6-92C2-FE1006EF3C94}" dt="2023-12-13T12:16:56.435" v="350" actId="26606"/>
          <ac:grpSpMkLst>
            <pc:docMk/>
            <pc:sldMk cId="2658142662" sldId="260"/>
            <ac:grpSpMk id="14" creationId="{89D1390B-7E13-4B4F-9CB2-391063412E54}"/>
          </ac:grpSpMkLst>
        </pc:grpChg>
        <pc:picChg chg="add">
          <ac:chgData name="Yaseen, Osama (Abu Dhabi)" userId="3c00c721-4e27-42ae-bbf2-20fee918e891" providerId="ADAL" clId="{9381CB4E-20AF-42E6-92C2-FE1006EF3C94}" dt="2023-12-13T12:16:56.435" v="350" actId="26606"/>
          <ac:picMkLst>
            <pc:docMk/>
            <pc:sldMk cId="2658142662" sldId="260"/>
            <ac:picMk id="7" creationId="{9DCED25F-7713-2E3A-A095-5451BDC476DB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1349F1F-75C9-FCF6-B8B6-B4267EC932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E92CC15-EAC3-D387-197A-A03588C81C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4BC507F-30E2-A033-2152-A0198D10E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01F71F8-C0AB-7A1B-0964-9521E9940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9C44797-4FDF-D5CB-2715-7C676530B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333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882E765-CEF2-F6C6-604D-400DF22FB1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FC9CD24D-4CDA-3620-0E9E-7BBE05D279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90AED943-35B5-362C-07C7-D89B82576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079C4B1D-34A6-A78F-E6AA-739C464C2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113DB74-DC7A-1631-4FE2-27E373A028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098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D0147924-872F-D492-D008-86F86252D29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3D9B2730-08ED-160E-CB14-77B3A7FBAB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98B73D-1835-625B-B9AE-0F2FF6A14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EEEB95AE-5947-18E1-D43A-9F6439C1D0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701E9E3-F993-854D-7689-63C804D222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688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8442AA4-955F-88B0-447E-50E4C1DFB2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EDA6749-E5C4-A4D7-CCCC-3F187BBC0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E1372819-9D9B-9976-C741-21096FE48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F8EFC488-E2F9-427F-4CA0-42DF9E4A6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DA7F14A0-7194-AE4F-0D37-BB3E82BCF7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14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AB2F3F2-74C7-1E4A-17A8-A626487994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73A9349D-03B1-48AF-76DD-5E9AD0A3B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3AE68C1-13EA-9DF1-98DE-E7724774E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289192BB-6C03-D629-C9F3-946F09B20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0643A7B-003C-B1B5-9FB1-6EDA80149E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12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85D57DF-54CF-31BB-0EC1-70AE302CA3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6B2791C-4831-8DEB-0CEB-B024EAD208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CA27D80D-66B0-0FEB-BC4D-5E8C6F2ACB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BCD520BF-EC55-1E61-0B6C-4D840453EC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AF2B6D7-A260-B47D-1EBA-4204B6530F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CD69E28-01A1-47D4-425F-BBE310A60B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355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5EFB4BD-3AB2-2626-43F2-FFE873D885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CFD7C123-DECE-80BB-F8A9-7F5C7F4041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55DADB-738F-C0E5-598E-D05A94E15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4844C2B1-C960-A1A3-EC70-ADDCFE997D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A54F846C-64D7-77DA-312F-99855B9C0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D96FFDF-1DEB-C0DE-BEF7-5DC2F8676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834F6C30-4487-C92B-E35D-155B2EA45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472E50D7-72EA-E8CB-BD0B-74CBA6DF4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99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1B617CB-96FF-922E-46F6-C8ED6C52C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709B625-D897-B517-3647-E9D424F84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317E479-C77B-7C44-F2A7-084B5F8072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B1845C1-2A64-9916-6D9F-04825186E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4391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23AB4898-84A6-4784-2C76-BF106DEA8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88A18EA7-1E61-8E31-77C1-89A477D11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8E8AA310-DD16-D4F7-884E-14D55810A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14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EA2008F-B1E1-91F2-4A38-A574ABF4E1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5545488-2A85-C118-5451-E1F748D0B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7E1F5BF-FD50-4373-02D6-A9EF52E3BD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73AF489F-9870-1549-43D3-7249BC5CA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0C8DE91C-4468-9CF0-5DBA-1CE9FA4DB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1CE31FB9-DF84-BFA7-F61F-8B98C7069E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19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AC6E3C-481A-2999-76B4-5BD18FEEC8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E95EAA0F-858B-C6C5-C781-E5C0A260BE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0EE68E34-7537-24D5-5397-B1113CBB0C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A1AE922-291B-82AD-DD76-3183696C97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5DFE2FD7-8555-B445-930F-9E5A5B750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37C21F9-F821-E2F5-EC98-19D05D0DC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592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5D7B6037-16C0-F83B-428D-6E03A6E555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B1E33C12-7620-74E8-9644-49A177DBC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1B5484B0-61D9-D328-82CF-DD84A1F0FF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FD763-5755-446A-A7F7-A0E8C9D5E6E0}" type="datetimeFigureOut">
              <a:rPr lang="en-US" smtClean="0"/>
              <a:t>12/13/2023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42C493C3-92A6-0073-2169-15C5C4CA2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08694872-B115-476D-20D5-5CE55CB2B40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F8028-D28B-4057-BD47-BA148DD1F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359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tenderpros.com/" TargetMode="Externa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2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A3363022-C969-41E9-8EB2-E4C94908C1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1"/>
            <a:ext cx="12191695" cy="685202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8D1AD6B3-BE88-4CEB-BA17-790657CC47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BDCAC8-D475-C711-0E9D-C496716F8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082" y="1941883"/>
            <a:ext cx="4805996" cy="1106117"/>
          </a:xfrm>
        </p:spPr>
        <p:txBody>
          <a:bodyPr vert="horz" lIns="91440" tIns="45720" rIns="91440" bIns="45720" rtlCol="0" anchor="t">
            <a:normAutofit fontScale="90000"/>
          </a:bodyPr>
          <a:lstStyle/>
          <a:p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All your </a:t>
            </a:r>
            <a:r>
              <a:rPr lang="en-US" sz="4000" dirty="0">
                <a:solidFill>
                  <a:schemeClr val="tx2"/>
                </a:solidFill>
              </a:rPr>
              <a:t>key </a:t>
            </a:r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suppliers and tenders in one </a:t>
            </a:r>
            <a:r>
              <a:rPr lang="en-US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place</a:t>
            </a:r>
            <a:br>
              <a:rPr lang="en-US" sz="4000" kern="12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r>
              <a:rPr lang="en-US" sz="4000" dirty="0">
                <a:solidFill>
                  <a:schemeClr val="tx2"/>
                </a:solidFill>
              </a:rPr>
              <a:t/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 smtClean="0">
                <a:solidFill>
                  <a:schemeClr val="tx2"/>
                </a:solidFill>
              </a:rPr>
              <a:t/>
            </a:r>
            <a:br>
              <a:rPr lang="en-US" sz="4000" dirty="0" smtClean="0">
                <a:solidFill>
                  <a:schemeClr val="tx2"/>
                </a:solidFill>
              </a:rPr>
            </a:br>
            <a:endParaRPr lang="en-US" sz="40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2C28E407-E5B6-F8D2-FC13-4EA67782A0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74587" y="3886200"/>
            <a:ext cx="4805691" cy="838831"/>
          </a:xfrm>
        </p:spPr>
        <p:txBody>
          <a:bodyPr vert="horz" lIns="91440" tIns="45720" rIns="91440" bIns="45720" rtlCol="0" anchor="b">
            <a:normAutofit/>
          </a:bodyPr>
          <a:lstStyle/>
          <a:p>
            <a:endParaRPr lang="en-US" sz="20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  <a:p>
            <a:r>
              <a:rPr lang="en-US" sz="2000" dirty="0">
                <a:solidFill>
                  <a:schemeClr val="tx2"/>
                </a:solidFill>
                <a:hlinkClick r:id="rId2"/>
              </a:rPr>
              <a:t>www.tenderpros.com</a:t>
            </a:r>
            <a:r>
              <a:rPr lang="en-US" sz="2000" dirty="0">
                <a:solidFill>
                  <a:schemeClr val="tx2"/>
                </a:solidFill>
              </a:rPr>
              <a:t> </a:t>
            </a:r>
            <a:endParaRPr lang="en-US" sz="2000" kern="1200" dirty="0">
              <a:solidFill>
                <a:schemeClr val="tx2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Graphic 6" descr="Handshake">
            <a:extLst>
              <a:ext uri="{FF2B5EF4-FFF2-40B4-BE49-F238E27FC236}">
                <a16:creationId xmlns:a16="http://schemas.microsoft.com/office/drawing/2014/main" xmlns="" id="{9DCED25F-7713-2E3A-A095-5451BDC476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xmlns="" id="{89D1390B-7E13-4B4F-9CB2-391063412E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-4253" y="-5977"/>
            <a:ext cx="6238675" cy="6863979"/>
            <a:chOff x="305" y="-5977"/>
            <a:chExt cx="6238675" cy="6863979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xmlns="" id="{9E720206-AA49-4786-A932-A2650DE0918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305" y="34854"/>
              <a:ext cx="6028697" cy="6817170"/>
            </a:xfrm>
            <a:custGeom>
              <a:avLst/>
              <a:gdLst>
                <a:gd name="connsiteX0" fmla="*/ 6028697 w 6028697"/>
                <a:gd name="connsiteY0" fmla="*/ 6155323 h 6817170"/>
                <a:gd name="connsiteX1" fmla="*/ 6028697 w 6028697"/>
                <a:gd name="connsiteY1" fmla="*/ 6817170 h 6817170"/>
                <a:gd name="connsiteX2" fmla="*/ 5157862 w 6028697"/>
                <a:gd name="connsiteY2" fmla="*/ 6817170 h 6817170"/>
                <a:gd name="connsiteX3" fmla="*/ 5347156 w 6028697"/>
                <a:gd name="connsiteY3" fmla="*/ 6687553 h 6817170"/>
                <a:gd name="connsiteX4" fmla="*/ 5487470 w 6028697"/>
                <a:gd name="connsiteY4" fmla="*/ 6581714 h 6817170"/>
                <a:gd name="connsiteX5" fmla="*/ 5627642 w 6028697"/>
                <a:gd name="connsiteY5" fmla="*/ 6472328 h 6817170"/>
                <a:gd name="connsiteX6" fmla="*/ 5911392 w 6028697"/>
                <a:gd name="connsiteY6" fmla="*/ 6245328 h 6817170"/>
                <a:gd name="connsiteX7" fmla="*/ 4481066 w 6028697"/>
                <a:gd name="connsiteY7" fmla="*/ 478 h 6817170"/>
                <a:gd name="connsiteX8" fmla="*/ 4672258 w 6028697"/>
                <a:gd name="connsiteY8" fmla="*/ 7519 h 6817170"/>
                <a:gd name="connsiteX9" fmla="*/ 5429869 w 6028697"/>
                <a:gd name="connsiteY9" fmla="*/ 125134 h 6817170"/>
                <a:gd name="connsiteX10" fmla="*/ 5976319 w 6028697"/>
                <a:gd name="connsiteY10" fmla="*/ 314893 h 6817170"/>
                <a:gd name="connsiteX11" fmla="*/ 6028697 w 6028697"/>
                <a:gd name="connsiteY11" fmla="*/ 339901 h 6817170"/>
                <a:gd name="connsiteX12" fmla="*/ 6028697 w 6028697"/>
                <a:gd name="connsiteY12" fmla="*/ 732458 h 6817170"/>
                <a:gd name="connsiteX13" fmla="*/ 5990985 w 6028697"/>
                <a:gd name="connsiteY13" fmla="*/ 712211 h 6817170"/>
                <a:gd name="connsiteX14" fmla="*/ 5341339 w 6028697"/>
                <a:gd name="connsiteY14" fmla="*/ 475281 h 6817170"/>
                <a:gd name="connsiteX15" fmla="*/ 4651969 w 6028697"/>
                <a:gd name="connsiteY15" fmla="*/ 377104 h 6817170"/>
                <a:gd name="connsiteX16" fmla="*/ 3953093 w 6028697"/>
                <a:gd name="connsiteY16" fmla="*/ 402498 h 6817170"/>
                <a:gd name="connsiteX17" fmla="*/ 3267413 w 6028697"/>
                <a:gd name="connsiteY17" fmla="*/ 546643 h 6817170"/>
                <a:gd name="connsiteX18" fmla="*/ 1439498 w 6028697"/>
                <a:gd name="connsiteY18" fmla="*/ 1568141 h 6817170"/>
                <a:gd name="connsiteX19" fmla="*/ 960671 w 6028697"/>
                <a:gd name="connsiteY19" fmla="*/ 2082013 h 6817170"/>
                <a:gd name="connsiteX20" fmla="*/ 581866 w 6028697"/>
                <a:gd name="connsiteY20" fmla="*/ 2672638 h 6817170"/>
                <a:gd name="connsiteX21" fmla="*/ 324789 w 6028697"/>
                <a:gd name="connsiteY21" fmla="*/ 3325262 h 6817170"/>
                <a:gd name="connsiteX22" fmla="*/ 231151 w 6028697"/>
                <a:gd name="connsiteY22" fmla="*/ 4022292 h 6817170"/>
                <a:gd name="connsiteX23" fmla="*/ 270592 w 6028697"/>
                <a:gd name="connsiteY23" fmla="*/ 4362792 h 6817170"/>
                <a:gd name="connsiteX24" fmla="*/ 387213 w 6028697"/>
                <a:gd name="connsiteY24" fmla="*/ 4681585 h 6817170"/>
                <a:gd name="connsiteX25" fmla="*/ 468507 w 6028697"/>
                <a:gd name="connsiteY25" fmla="*/ 4831546 h 6817170"/>
                <a:gd name="connsiteX26" fmla="*/ 561862 w 6028697"/>
                <a:gd name="connsiteY26" fmla="*/ 4976826 h 6817170"/>
                <a:gd name="connsiteX27" fmla="*/ 777511 w 6028697"/>
                <a:gd name="connsiteY27" fmla="*/ 5257597 h 6817170"/>
                <a:gd name="connsiteX28" fmla="*/ 1010895 w 6028697"/>
                <a:gd name="connsiteY28" fmla="*/ 5540494 h 6817170"/>
                <a:gd name="connsiteX29" fmla="*/ 1126948 w 6028697"/>
                <a:gd name="connsiteY29" fmla="*/ 5688186 h 6817170"/>
                <a:gd name="connsiteX30" fmla="*/ 1182706 w 6028697"/>
                <a:gd name="connsiteY30" fmla="*/ 5760543 h 6817170"/>
                <a:gd name="connsiteX31" fmla="*/ 1237327 w 6028697"/>
                <a:gd name="connsiteY31" fmla="*/ 5830060 h 6817170"/>
                <a:gd name="connsiteX32" fmla="*/ 1706649 w 6028697"/>
                <a:gd name="connsiteY32" fmla="*/ 6342797 h 6817170"/>
                <a:gd name="connsiteX33" fmla="*/ 1956207 w 6028697"/>
                <a:gd name="connsiteY33" fmla="*/ 6573484 h 6817170"/>
                <a:gd name="connsiteX34" fmla="*/ 2217681 w 6028697"/>
                <a:gd name="connsiteY34" fmla="*/ 6786297 h 6817170"/>
                <a:gd name="connsiteX35" fmla="*/ 2260820 w 6028697"/>
                <a:gd name="connsiteY35" fmla="*/ 6817170 h 6817170"/>
                <a:gd name="connsiteX36" fmla="*/ 1429497 w 6028697"/>
                <a:gd name="connsiteY36" fmla="*/ 6817170 h 6817170"/>
                <a:gd name="connsiteX37" fmla="*/ 1327275 w 6028697"/>
                <a:gd name="connsiteY37" fmla="*/ 6713800 h 6817170"/>
                <a:gd name="connsiteX38" fmla="*/ 1080556 w 6028697"/>
                <a:gd name="connsiteY38" fmla="*/ 6414443 h 6817170"/>
                <a:gd name="connsiteX39" fmla="*/ 865189 w 6028697"/>
                <a:gd name="connsiteY39" fmla="*/ 6097496 h 6817170"/>
                <a:gd name="connsiteX40" fmla="*/ 814823 w 6028697"/>
                <a:gd name="connsiteY40" fmla="*/ 6016911 h 6817170"/>
                <a:gd name="connsiteX41" fmla="*/ 766729 w 6028697"/>
                <a:gd name="connsiteY41" fmla="*/ 5938453 h 6817170"/>
                <a:gd name="connsiteX42" fmla="*/ 671672 w 6028697"/>
                <a:gd name="connsiteY42" fmla="*/ 5786648 h 6817170"/>
                <a:gd name="connsiteX43" fmla="*/ 474608 w 6028697"/>
                <a:gd name="connsiteY43" fmla="*/ 5474664 h 6817170"/>
                <a:gd name="connsiteX44" fmla="*/ 282652 w 6028697"/>
                <a:gd name="connsiteY44" fmla="*/ 5146508 h 6817170"/>
                <a:gd name="connsiteX45" fmla="*/ 196108 w 6028697"/>
                <a:gd name="connsiteY45" fmla="*/ 4972712 h 6817170"/>
                <a:gd name="connsiteX46" fmla="*/ 122474 w 6028697"/>
                <a:gd name="connsiteY46" fmla="*/ 4791821 h 6817170"/>
                <a:gd name="connsiteX47" fmla="*/ 65724 w 6028697"/>
                <a:gd name="connsiteY47" fmla="*/ 4603129 h 6817170"/>
                <a:gd name="connsiteX48" fmla="*/ 44727 w 6028697"/>
                <a:gd name="connsiteY48" fmla="*/ 4506937 h 6817170"/>
                <a:gd name="connsiteX49" fmla="*/ 35505 w 6028697"/>
                <a:gd name="connsiteY49" fmla="*/ 4458699 h 6817170"/>
                <a:gd name="connsiteX50" fmla="*/ 27845 w 6028697"/>
                <a:gd name="connsiteY50" fmla="*/ 4410320 h 6817170"/>
                <a:gd name="connsiteX51" fmla="*/ 37 w 6028697"/>
                <a:gd name="connsiteY51" fmla="*/ 4022292 h 6817170"/>
                <a:gd name="connsiteX52" fmla="*/ 78777 w 6028697"/>
                <a:gd name="connsiteY52" fmla="*/ 3267236 h 6817170"/>
                <a:gd name="connsiteX53" fmla="*/ 315424 w 6028697"/>
                <a:gd name="connsiteY53" fmla="*/ 2543673 h 6817170"/>
                <a:gd name="connsiteX54" fmla="*/ 1202710 w 6028697"/>
                <a:gd name="connsiteY54" fmla="*/ 1314895 h 6817170"/>
                <a:gd name="connsiteX55" fmla="*/ 1791065 w 6028697"/>
                <a:gd name="connsiteY55" fmla="*/ 833514 h 6817170"/>
                <a:gd name="connsiteX56" fmla="*/ 3908404 w 6028697"/>
                <a:gd name="connsiteY56" fmla="*/ 29794 h 6817170"/>
                <a:gd name="connsiteX57" fmla="*/ 4481066 w 6028697"/>
                <a:gd name="connsiteY57" fmla="*/ 478 h 68171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</a:cxnLst>
              <a:rect l="l" t="t" r="r" b="b"/>
              <a:pathLst>
                <a:path w="6028697" h="6817170">
                  <a:moveTo>
                    <a:pt x="6028697" y="6155323"/>
                  </a:moveTo>
                  <a:lnTo>
                    <a:pt x="6028697" y="6817170"/>
                  </a:lnTo>
                  <a:lnTo>
                    <a:pt x="5157862" y="6817170"/>
                  </a:lnTo>
                  <a:lnTo>
                    <a:pt x="5347156" y="6687553"/>
                  </a:lnTo>
                  <a:cubicBezTo>
                    <a:pt x="5394117" y="6653219"/>
                    <a:pt x="5440793" y="6617608"/>
                    <a:pt x="5487470" y="6581714"/>
                  </a:cubicBezTo>
                  <a:cubicBezTo>
                    <a:pt x="5534147" y="6545820"/>
                    <a:pt x="5580966" y="6509358"/>
                    <a:pt x="5627642" y="6472328"/>
                  </a:cubicBezTo>
                  <a:lnTo>
                    <a:pt x="5911392" y="6245328"/>
                  </a:lnTo>
                  <a:close/>
                  <a:moveTo>
                    <a:pt x="4481066" y="478"/>
                  </a:moveTo>
                  <a:cubicBezTo>
                    <a:pt x="4544817" y="1422"/>
                    <a:pt x="4608563" y="3769"/>
                    <a:pt x="4672258" y="7519"/>
                  </a:cubicBezTo>
                  <a:cubicBezTo>
                    <a:pt x="4927973" y="22364"/>
                    <a:pt x="5181687" y="61751"/>
                    <a:pt x="5429869" y="125134"/>
                  </a:cubicBezTo>
                  <a:cubicBezTo>
                    <a:pt x="5617090" y="173104"/>
                    <a:pt x="5799867" y="236595"/>
                    <a:pt x="5976319" y="314893"/>
                  </a:cubicBezTo>
                  <a:lnTo>
                    <a:pt x="6028697" y="339901"/>
                  </a:lnTo>
                  <a:lnTo>
                    <a:pt x="6028697" y="732458"/>
                  </a:lnTo>
                  <a:lnTo>
                    <a:pt x="5990985" y="712211"/>
                  </a:lnTo>
                  <a:cubicBezTo>
                    <a:pt x="5783917" y="609342"/>
                    <a:pt x="5566013" y="529876"/>
                    <a:pt x="5341339" y="475281"/>
                  </a:cubicBezTo>
                  <a:cubicBezTo>
                    <a:pt x="5115233" y="420503"/>
                    <a:pt x="4884375" y="387624"/>
                    <a:pt x="4651969" y="377104"/>
                  </a:cubicBezTo>
                  <a:cubicBezTo>
                    <a:pt x="4418713" y="365171"/>
                    <a:pt x="4184861" y="373670"/>
                    <a:pt x="3953093" y="402498"/>
                  </a:cubicBezTo>
                  <a:cubicBezTo>
                    <a:pt x="3721001" y="431832"/>
                    <a:pt x="3491675" y="480040"/>
                    <a:pt x="3267413" y="546643"/>
                  </a:cubicBezTo>
                  <a:cubicBezTo>
                    <a:pt x="2591323" y="750761"/>
                    <a:pt x="1967642" y="1099289"/>
                    <a:pt x="1439498" y="1568141"/>
                  </a:cubicBezTo>
                  <a:cubicBezTo>
                    <a:pt x="1265589" y="1725523"/>
                    <a:pt x="1105393" y="1897434"/>
                    <a:pt x="960671" y="2082013"/>
                  </a:cubicBezTo>
                  <a:cubicBezTo>
                    <a:pt x="815775" y="2266294"/>
                    <a:pt x="688923" y="2464081"/>
                    <a:pt x="581866" y="2672638"/>
                  </a:cubicBezTo>
                  <a:cubicBezTo>
                    <a:pt x="473765" y="2880669"/>
                    <a:pt x="387610" y="3099397"/>
                    <a:pt x="324789" y="3325262"/>
                  </a:cubicBezTo>
                  <a:cubicBezTo>
                    <a:pt x="262714" y="3552403"/>
                    <a:pt x="231223" y="3786822"/>
                    <a:pt x="231151" y="4022292"/>
                  </a:cubicBezTo>
                  <a:cubicBezTo>
                    <a:pt x="231413" y="4136912"/>
                    <a:pt x="244645" y="4251136"/>
                    <a:pt x="270592" y="4362792"/>
                  </a:cubicBezTo>
                  <a:cubicBezTo>
                    <a:pt x="297885" y="4472943"/>
                    <a:pt x="336983" y="4579833"/>
                    <a:pt x="387213" y="4681585"/>
                  </a:cubicBezTo>
                  <a:cubicBezTo>
                    <a:pt x="412042" y="4732517"/>
                    <a:pt x="439423" y="4782457"/>
                    <a:pt x="468507" y="4831546"/>
                  </a:cubicBezTo>
                  <a:cubicBezTo>
                    <a:pt x="497591" y="4880636"/>
                    <a:pt x="529230" y="4929015"/>
                    <a:pt x="561862" y="4976826"/>
                  </a:cubicBezTo>
                  <a:cubicBezTo>
                    <a:pt x="627975" y="5072166"/>
                    <a:pt x="701466" y="5164668"/>
                    <a:pt x="777511" y="5257597"/>
                  </a:cubicBezTo>
                  <a:cubicBezTo>
                    <a:pt x="853556" y="5350524"/>
                    <a:pt x="933574" y="5443594"/>
                    <a:pt x="1010895" y="5540494"/>
                  </a:cubicBezTo>
                  <a:cubicBezTo>
                    <a:pt x="1049957" y="5588732"/>
                    <a:pt x="1088642" y="5637963"/>
                    <a:pt x="1126948" y="5688186"/>
                  </a:cubicBezTo>
                  <a:lnTo>
                    <a:pt x="1182706" y="5760543"/>
                  </a:lnTo>
                  <a:cubicBezTo>
                    <a:pt x="1201007" y="5783669"/>
                    <a:pt x="1218458" y="5807503"/>
                    <a:pt x="1237327" y="5830060"/>
                  </a:cubicBezTo>
                  <a:cubicBezTo>
                    <a:pt x="1383714" y="6009916"/>
                    <a:pt x="1540413" y="6181116"/>
                    <a:pt x="1706649" y="6342797"/>
                  </a:cubicBezTo>
                  <a:cubicBezTo>
                    <a:pt x="1788084" y="6422531"/>
                    <a:pt x="1871265" y="6499427"/>
                    <a:pt x="1956207" y="6573484"/>
                  </a:cubicBezTo>
                  <a:cubicBezTo>
                    <a:pt x="2041332" y="6647402"/>
                    <a:pt x="2127733" y="6718907"/>
                    <a:pt x="2217681" y="6786297"/>
                  </a:cubicBezTo>
                  <a:lnTo>
                    <a:pt x="2260820" y="6817170"/>
                  </a:lnTo>
                  <a:lnTo>
                    <a:pt x="1429497" y="6817170"/>
                  </a:lnTo>
                  <a:lnTo>
                    <a:pt x="1327275" y="6713800"/>
                  </a:lnTo>
                  <a:cubicBezTo>
                    <a:pt x="1239186" y="6618984"/>
                    <a:pt x="1156797" y="6519019"/>
                    <a:pt x="1080556" y="6414443"/>
                  </a:cubicBezTo>
                  <a:cubicBezTo>
                    <a:pt x="1004653" y="6310734"/>
                    <a:pt x="932439" y="6205177"/>
                    <a:pt x="865189" y="6097496"/>
                  </a:cubicBezTo>
                  <a:cubicBezTo>
                    <a:pt x="847881" y="6070823"/>
                    <a:pt x="831565" y="6043725"/>
                    <a:pt x="814823" y="6016911"/>
                  </a:cubicBezTo>
                  <a:lnTo>
                    <a:pt x="766729" y="5938453"/>
                  </a:lnTo>
                  <a:cubicBezTo>
                    <a:pt x="735941" y="5887947"/>
                    <a:pt x="703878" y="5837581"/>
                    <a:pt x="671672" y="5786648"/>
                  </a:cubicBezTo>
                  <a:lnTo>
                    <a:pt x="474608" y="5474664"/>
                  </a:lnTo>
                  <a:cubicBezTo>
                    <a:pt x="408778" y="5368968"/>
                    <a:pt x="343516" y="5260008"/>
                    <a:pt x="282652" y="5146508"/>
                  </a:cubicBezTo>
                  <a:cubicBezTo>
                    <a:pt x="252290" y="5089759"/>
                    <a:pt x="223065" y="5032015"/>
                    <a:pt x="196108" y="4972712"/>
                  </a:cubicBezTo>
                  <a:cubicBezTo>
                    <a:pt x="169152" y="4913408"/>
                    <a:pt x="144607" y="4853111"/>
                    <a:pt x="122474" y="4791821"/>
                  </a:cubicBezTo>
                  <a:cubicBezTo>
                    <a:pt x="100342" y="4730532"/>
                    <a:pt x="81757" y="4666830"/>
                    <a:pt x="65724" y="4603129"/>
                  </a:cubicBezTo>
                  <a:cubicBezTo>
                    <a:pt x="58205" y="4571064"/>
                    <a:pt x="50828" y="4539143"/>
                    <a:pt x="44727" y="4506937"/>
                  </a:cubicBezTo>
                  <a:lnTo>
                    <a:pt x="35505" y="4458699"/>
                  </a:lnTo>
                  <a:lnTo>
                    <a:pt x="27845" y="4410320"/>
                  </a:lnTo>
                  <a:cubicBezTo>
                    <a:pt x="8635" y="4281881"/>
                    <a:pt x="-661" y="4152150"/>
                    <a:pt x="37" y="4022292"/>
                  </a:cubicBezTo>
                  <a:cubicBezTo>
                    <a:pt x="712" y="3768592"/>
                    <a:pt x="27094" y="3515615"/>
                    <a:pt x="78777" y="3267236"/>
                  </a:cubicBezTo>
                  <a:cubicBezTo>
                    <a:pt x="130048" y="3017876"/>
                    <a:pt x="209439" y="2775142"/>
                    <a:pt x="315424" y="2543673"/>
                  </a:cubicBezTo>
                  <a:cubicBezTo>
                    <a:pt x="528236" y="2081161"/>
                    <a:pt x="838234" y="1667312"/>
                    <a:pt x="1202710" y="1314895"/>
                  </a:cubicBezTo>
                  <a:cubicBezTo>
                    <a:pt x="1385514" y="1138814"/>
                    <a:pt x="1582282" y="977831"/>
                    <a:pt x="1791065" y="833514"/>
                  </a:cubicBezTo>
                  <a:cubicBezTo>
                    <a:pt x="2420037" y="395614"/>
                    <a:pt x="3147288" y="119557"/>
                    <a:pt x="3908404" y="29794"/>
                  </a:cubicBezTo>
                  <a:cubicBezTo>
                    <a:pt x="4098509" y="7429"/>
                    <a:pt x="4289811" y="-2355"/>
                    <a:pt x="4481066" y="478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xmlns="" id="{C72F6EE6-EDE9-45A5-8F6D-02B9B7CB2C2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305" y="1"/>
              <a:ext cx="6165116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xmlns="" id="{C093DC50-3BD7-46B1-A300-CD207E152FF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305" y="-5977"/>
              <a:ext cx="6238675" cy="6858001"/>
            </a:xfrm>
            <a:custGeom>
              <a:avLst/>
              <a:gdLst>
                <a:gd name="connsiteX0" fmla="*/ 6264586 w 6264586"/>
                <a:gd name="connsiteY0" fmla="*/ 6646464 h 6858001"/>
                <a:gd name="connsiteX1" fmla="*/ 6264586 w 6264586"/>
                <a:gd name="connsiteY1" fmla="*/ 6858001 h 6858001"/>
                <a:gd name="connsiteX2" fmla="*/ 5997170 w 6264586"/>
                <a:gd name="connsiteY2" fmla="*/ 6858001 h 6858001"/>
                <a:gd name="connsiteX3" fmla="*/ 6121512 w 6264586"/>
                <a:gd name="connsiteY3" fmla="*/ 6761029 h 6858001"/>
                <a:gd name="connsiteX4" fmla="*/ 2693206 w 6264586"/>
                <a:gd name="connsiteY4" fmla="*/ 0 h 6858001"/>
                <a:gd name="connsiteX5" fmla="*/ 5872285 w 6264586"/>
                <a:gd name="connsiteY5" fmla="*/ 0 h 6858001"/>
                <a:gd name="connsiteX6" fmla="*/ 6024875 w 6264586"/>
                <a:gd name="connsiteY6" fmla="*/ 68385 h 6858001"/>
                <a:gd name="connsiteX7" fmla="*/ 6206432 w 6264586"/>
                <a:gd name="connsiteY7" fmla="*/ 162336 h 6858001"/>
                <a:gd name="connsiteX8" fmla="*/ 6264586 w 6264586"/>
                <a:gd name="connsiteY8" fmla="*/ 196704 h 6858001"/>
                <a:gd name="connsiteX9" fmla="*/ 6264586 w 6264586"/>
                <a:gd name="connsiteY9" fmla="*/ 537242 h 6858001"/>
                <a:gd name="connsiteX10" fmla="*/ 6230189 w 6264586"/>
                <a:gd name="connsiteY10" fmla="*/ 517260 h 6858001"/>
                <a:gd name="connsiteX11" fmla="*/ 5540536 w 6264586"/>
                <a:gd name="connsiteY11" fmla="*/ 249543 h 6858001"/>
                <a:gd name="connsiteX12" fmla="*/ 5178896 w 6264586"/>
                <a:gd name="connsiteY12" fmla="*/ 178606 h 6858001"/>
                <a:gd name="connsiteX13" fmla="*/ 4814279 w 6264586"/>
                <a:gd name="connsiteY13" fmla="*/ 146683 h 6858001"/>
                <a:gd name="connsiteX14" fmla="*/ 4655095 w 6264586"/>
                <a:gd name="connsiteY14" fmla="*/ 143421 h 6858001"/>
                <a:gd name="connsiteX15" fmla="*/ 4081069 w 6264586"/>
                <a:gd name="connsiteY15" fmla="*/ 185983 h 6858001"/>
                <a:gd name="connsiteX16" fmla="*/ 3720566 w 6264586"/>
                <a:gd name="connsiteY16" fmla="*/ 256921 h 6858001"/>
                <a:gd name="connsiteX17" fmla="*/ 3365879 w 6264586"/>
                <a:gd name="connsiteY17" fmla="*/ 357651 h 6858001"/>
                <a:gd name="connsiteX18" fmla="*/ 3020555 w 6264586"/>
                <a:gd name="connsiteY18" fmla="*/ 486190 h 6858001"/>
                <a:gd name="connsiteX19" fmla="*/ 2685163 w 6264586"/>
                <a:gd name="connsiteY19" fmla="*/ 641542 h 6858001"/>
                <a:gd name="connsiteX20" fmla="*/ 2047720 w 6264586"/>
                <a:gd name="connsiteY20" fmla="*/ 1025030 h 6858001"/>
                <a:gd name="connsiteX21" fmla="*/ 1897333 w 6264586"/>
                <a:gd name="connsiteY21" fmla="*/ 1134983 h 6858001"/>
                <a:gd name="connsiteX22" fmla="*/ 1835758 w 6264586"/>
                <a:gd name="connsiteY22" fmla="*/ 1182227 h 6858001"/>
                <a:gd name="connsiteX23" fmla="*/ 1823273 w 6264586"/>
                <a:gd name="connsiteY23" fmla="*/ 1192016 h 6858001"/>
                <a:gd name="connsiteX24" fmla="*/ 1750918 w 6264586"/>
                <a:gd name="connsiteY24" fmla="*/ 1249760 h 6858001"/>
                <a:gd name="connsiteX25" fmla="*/ 1469297 w 6264586"/>
                <a:gd name="connsiteY25" fmla="*/ 1496906 h 6858001"/>
                <a:gd name="connsiteX26" fmla="*/ 967769 w 6264586"/>
                <a:gd name="connsiteY26" fmla="*/ 2056602 h 6858001"/>
                <a:gd name="connsiteX27" fmla="*/ 754105 w 6264586"/>
                <a:gd name="connsiteY27" fmla="*/ 2368727 h 6858001"/>
                <a:gd name="connsiteX28" fmla="*/ 572364 w 6264586"/>
                <a:gd name="connsiteY28" fmla="*/ 2701140 h 6858001"/>
                <a:gd name="connsiteX29" fmla="*/ 532497 w 6264586"/>
                <a:gd name="connsiteY29" fmla="*/ 2786265 h 6858001"/>
                <a:gd name="connsiteX30" fmla="*/ 512918 w 6264586"/>
                <a:gd name="connsiteY30" fmla="*/ 2828827 h 6858001"/>
                <a:gd name="connsiteX31" fmla="*/ 494475 w 6264586"/>
                <a:gd name="connsiteY31" fmla="*/ 2872240 h 6858001"/>
                <a:gd name="connsiteX32" fmla="*/ 491637 w 6264586"/>
                <a:gd name="connsiteY32" fmla="*/ 2878908 h 6858001"/>
                <a:gd name="connsiteX33" fmla="*/ 459290 w 6264586"/>
                <a:gd name="connsiteY33" fmla="*/ 2959635 h 6858001"/>
                <a:gd name="connsiteX34" fmla="*/ 446805 w 6264586"/>
                <a:gd name="connsiteY34" fmla="*/ 2992408 h 6858001"/>
                <a:gd name="connsiteX35" fmla="*/ 426090 w 6264586"/>
                <a:gd name="connsiteY35" fmla="*/ 3049158 h 6858001"/>
                <a:gd name="connsiteX36" fmla="*/ 426090 w 6264586"/>
                <a:gd name="connsiteY36" fmla="*/ 3049867 h 6858001"/>
                <a:gd name="connsiteX37" fmla="*/ 318124 w 6264586"/>
                <a:gd name="connsiteY37" fmla="*/ 3414202 h 6858001"/>
                <a:gd name="connsiteX38" fmla="*/ 230729 w 6264586"/>
                <a:gd name="connsiteY38" fmla="*/ 4169260 h 6858001"/>
                <a:gd name="connsiteX39" fmla="*/ 268893 w 6264586"/>
                <a:gd name="connsiteY39" fmla="*/ 4544236 h 6858001"/>
                <a:gd name="connsiteX40" fmla="*/ 379840 w 6264586"/>
                <a:gd name="connsiteY40" fmla="*/ 4900056 h 6858001"/>
                <a:gd name="connsiteX41" fmla="*/ 406512 w 6264586"/>
                <a:gd name="connsiteY41" fmla="*/ 4960211 h 6858001"/>
                <a:gd name="connsiteX42" fmla="*/ 417862 w 6264586"/>
                <a:gd name="connsiteY42" fmla="*/ 4984613 h 6858001"/>
                <a:gd name="connsiteX43" fmla="*/ 428077 w 6264586"/>
                <a:gd name="connsiteY43" fmla="*/ 5005043 h 6858001"/>
                <a:gd name="connsiteX44" fmla="*/ 460140 w 6264586"/>
                <a:gd name="connsiteY44" fmla="*/ 5067327 h 6858001"/>
                <a:gd name="connsiteX45" fmla="*/ 555197 w 6264586"/>
                <a:gd name="connsiteY45" fmla="*/ 5229773 h 6858001"/>
                <a:gd name="connsiteX46" fmla="*/ 660611 w 6264586"/>
                <a:gd name="connsiteY46" fmla="*/ 5387396 h 6858001"/>
                <a:gd name="connsiteX47" fmla="*/ 774110 w 6264586"/>
                <a:gd name="connsiteY47" fmla="*/ 5542182 h 6858001"/>
                <a:gd name="connsiteX48" fmla="*/ 917829 w 6264586"/>
                <a:gd name="connsiteY48" fmla="*/ 5727896 h 6858001"/>
                <a:gd name="connsiteX49" fmla="*/ 1012885 w 6264586"/>
                <a:gd name="connsiteY49" fmla="*/ 5849767 h 6858001"/>
                <a:gd name="connsiteX50" fmla="*/ 1133053 w 6264586"/>
                <a:gd name="connsiteY50" fmla="*/ 6006822 h 6858001"/>
                <a:gd name="connsiteX51" fmla="*/ 1194343 w 6264586"/>
                <a:gd name="connsiteY51" fmla="*/ 6090245 h 6858001"/>
                <a:gd name="connsiteX52" fmla="*/ 1249390 w 6264586"/>
                <a:gd name="connsiteY52" fmla="*/ 6165155 h 6858001"/>
                <a:gd name="connsiteX53" fmla="*/ 1345724 w 6264586"/>
                <a:gd name="connsiteY53" fmla="*/ 6292132 h 6858001"/>
                <a:gd name="connsiteX54" fmla="*/ 1364310 w 6264586"/>
                <a:gd name="connsiteY54" fmla="*/ 6316251 h 6858001"/>
                <a:gd name="connsiteX55" fmla="*/ 1373673 w 6264586"/>
                <a:gd name="connsiteY55" fmla="*/ 6327885 h 6858001"/>
                <a:gd name="connsiteX56" fmla="*/ 1484619 w 6264586"/>
                <a:gd name="connsiteY56" fmla="*/ 6462240 h 6858001"/>
                <a:gd name="connsiteX57" fmla="*/ 1739000 w 6264586"/>
                <a:gd name="connsiteY57" fmla="*/ 6737335 h 6858001"/>
                <a:gd name="connsiteX58" fmla="*/ 1866801 w 6264586"/>
                <a:gd name="connsiteY58" fmla="*/ 6858001 h 6858001"/>
                <a:gd name="connsiteX59" fmla="*/ 1144149 w 6264586"/>
                <a:gd name="connsiteY59" fmla="*/ 6858001 h 6858001"/>
                <a:gd name="connsiteX60" fmla="*/ 1058349 w 6264586"/>
                <a:gd name="connsiteY60" fmla="*/ 6766452 h 6858001"/>
                <a:gd name="connsiteX61" fmla="*/ 580309 w 6264586"/>
                <a:gd name="connsiteY61" fmla="*/ 6105000 h 6858001"/>
                <a:gd name="connsiteX62" fmla="*/ 1 w 6264586"/>
                <a:gd name="connsiteY62" fmla="*/ 3960094 h 6858001"/>
                <a:gd name="connsiteX63" fmla="*/ 2599292 w 6264586"/>
                <a:gd name="connsiteY63" fmla="*/ 37050 h 68580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</a:cxnLst>
              <a:rect l="l" t="t" r="r" b="b"/>
              <a:pathLst>
                <a:path w="6264586" h="6858001">
                  <a:moveTo>
                    <a:pt x="6264586" y="6646464"/>
                  </a:moveTo>
                  <a:lnTo>
                    <a:pt x="6264586" y="6858001"/>
                  </a:lnTo>
                  <a:lnTo>
                    <a:pt x="5997170" y="6858001"/>
                  </a:lnTo>
                  <a:lnTo>
                    <a:pt x="6121512" y="6761029"/>
                  </a:lnTo>
                  <a:close/>
                  <a:moveTo>
                    <a:pt x="2693206" y="0"/>
                  </a:moveTo>
                  <a:lnTo>
                    <a:pt x="5872285" y="0"/>
                  </a:lnTo>
                  <a:lnTo>
                    <a:pt x="6024875" y="68385"/>
                  </a:lnTo>
                  <a:cubicBezTo>
                    <a:pt x="6086250" y="97989"/>
                    <a:pt x="6146793" y="129318"/>
                    <a:pt x="6206432" y="162336"/>
                  </a:cubicBezTo>
                  <a:lnTo>
                    <a:pt x="6264586" y="196704"/>
                  </a:lnTo>
                  <a:lnTo>
                    <a:pt x="6264586" y="537242"/>
                  </a:lnTo>
                  <a:lnTo>
                    <a:pt x="6230189" y="517260"/>
                  </a:lnTo>
                  <a:cubicBezTo>
                    <a:pt x="6012226" y="399931"/>
                    <a:pt x="5780573" y="310008"/>
                    <a:pt x="5540536" y="249543"/>
                  </a:cubicBezTo>
                  <a:cubicBezTo>
                    <a:pt x="5421375" y="219324"/>
                    <a:pt x="5300641" y="195644"/>
                    <a:pt x="5178896" y="178606"/>
                  </a:cubicBezTo>
                  <a:cubicBezTo>
                    <a:pt x="5057977" y="161840"/>
                    <a:pt x="4936276" y="151186"/>
                    <a:pt x="4814279" y="146683"/>
                  </a:cubicBezTo>
                  <a:cubicBezTo>
                    <a:pt x="4761501" y="144556"/>
                    <a:pt x="4708015" y="143421"/>
                    <a:pt x="4655095" y="143421"/>
                  </a:cubicBezTo>
                  <a:cubicBezTo>
                    <a:pt x="4462968" y="143573"/>
                    <a:pt x="4271111" y="157799"/>
                    <a:pt x="4081069" y="185983"/>
                  </a:cubicBezTo>
                  <a:cubicBezTo>
                    <a:pt x="3956361" y="205703"/>
                    <a:pt x="3835058" y="229396"/>
                    <a:pt x="3720566" y="256921"/>
                  </a:cubicBezTo>
                  <a:cubicBezTo>
                    <a:pt x="3596708" y="286714"/>
                    <a:pt x="3477677" y="320905"/>
                    <a:pt x="3365879" y="357651"/>
                  </a:cubicBezTo>
                  <a:cubicBezTo>
                    <a:pt x="3249257" y="395958"/>
                    <a:pt x="3133487" y="438945"/>
                    <a:pt x="3020555" y="486190"/>
                  </a:cubicBezTo>
                  <a:cubicBezTo>
                    <a:pt x="2907623" y="533434"/>
                    <a:pt x="2794832" y="585786"/>
                    <a:pt x="2685163" y="641542"/>
                  </a:cubicBezTo>
                  <a:cubicBezTo>
                    <a:pt x="2463995" y="754348"/>
                    <a:pt x="2250998" y="882488"/>
                    <a:pt x="2047720" y="1025030"/>
                  </a:cubicBezTo>
                  <a:cubicBezTo>
                    <a:pt x="2006151" y="1054399"/>
                    <a:pt x="1951528" y="1093415"/>
                    <a:pt x="1897333" y="1134983"/>
                  </a:cubicBezTo>
                  <a:cubicBezTo>
                    <a:pt x="1876761" y="1150164"/>
                    <a:pt x="1855905" y="1166479"/>
                    <a:pt x="1835758" y="1182227"/>
                  </a:cubicBezTo>
                  <a:lnTo>
                    <a:pt x="1823273" y="1192016"/>
                  </a:lnTo>
                  <a:cubicBezTo>
                    <a:pt x="1797027" y="1211879"/>
                    <a:pt x="1772057" y="1232309"/>
                    <a:pt x="1750918" y="1249760"/>
                  </a:cubicBezTo>
                  <a:cubicBezTo>
                    <a:pt x="1645931" y="1335737"/>
                    <a:pt x="1554422" y="1416605"/>
                    <a:pt x="1469297" y="1496906"/>
                  </a:cubicBezTo>
                  <a:cubicBezTo>
                    <a:pt x="1286595" y="1668957"/>
                    <a:pt x="1118818" y="1856190"/>
                    <a:pt x="967769" y="2056602"/>
                  </a:cubicBezTo>
                  <a:cubicBezTo>
                    <a:pt x="890731" y="2159603"/>
                    <a:pt x="818800" y="2264590"/>
                    <a:pt x="754105" y="2368727"/>
                  </a:cubicBezTo>
                  <a:cubicBezTo>
                    <a:pt x="681749" y="2488328"/>
                    <a:pt x="622304" y="2596720"/>
                    <a:pt x="572364" y="2701140"/>
                  </a:cubicBezTo>
                  <a:cubicBezTo>
                    <a:pt x="557609" y="2730507"/>
                    <a:pt x="543989" y="2760443"/>
                    <a:pt x="532497" y="2786265"/>
                  </a:cubicBezTo>
                  <a:lnTo>
                    <a:pt x="512918" y="2828827"/>
                  </a:lnTo>
                  <a:lnTo>
                    <a:pt x="494475" y="2872240"/>
                  </a:lnTo>
                  <a:lnTo>
                    <a:pt x="491637" y="2878908"/>
                  </a:lnTo>
                  <a:cubicBezTo>
                    <a:pt x="480146" y="2906575"/>
                    <a:pt x="469220" y="2932821"/>
                    <a:pt x="459290" y="2959635"/>
                  </a:cubicBezTo>
                  <a:cubicBezTo>
                    <a:pt x="455176" y="2970559"/>
                    <a:pt x="451060" y="2981484"/>
                    <a:pt x="446805" y="2992408"/>
                  </a:cubicBezTo>
                  <a:cubicBezTo>
                    <a:pt x="439427" y="3012412"/>
                    <a:pt x="432333" y="3030572"/>
                    <a:pt x="426090" y="3049158"/>
                  </a:cubicBezTo>
                  <a:lnTo>
                    <a:pt x="426090" y="3049867"/>
                  </a:lnTo>
                  <a:cubicBezTo>
                    <a:pt x="383010" y="3169099"/>
                    <a:pt x="346959" y="3290756"/>
                    <a:pt x="318124" y="3414202"/>
                  </a:cubicBezTo>
                  <a:cubicBezTo>
                    <a:pt x="260107" y="3661703"/>
                    <a:pt x="230780" y="3915049"/>
                    <a:pt x="230729" y="4169260"/>
                  </a:cubicBezTo>
                  <a:cubicBezTo>
                    <a:pt x="231621" y="4295173"/>
                    <a:pt x="244398" y="4420719"/>
                    <a:pt x="268893" y="4544236"/>
                  </a:cubicBezTo>
                  <a:cubicBezTo>
                    <a:pt x="293708" y="4666304"/>
                    <a:pt x="330882" y="4785521"/>
                    <a:pt x="379840" y="4900056"/>
                  </a:cubicBezTo>
                  <a:cubicBezTo>
                    <a:pt x="387926" y="4919919"/>
                    <a:pt x="397006" y="4939498"/>
                    <a:pt x="406512" y="4960211"/>
                  </a:cubicBezTo>
                  <a:cubicBezTo>
                    <a:pt x="410343" y="4968299"/>
                    <a:pt x="414173" y="4976385"/>
                    <a:pt x="417862" y="4984613"/>
                  </a:cubicBezTo>
                  <a:lnTo>
                    <a:pt x="428077" y="5005043"/>
                  </a:lnTo>
                  <a:cubicBezTo>
                    <a:pt x="438860" y="5026751"/>
                    <a:pt x="449075" y="5047181"/>
                    <a:pt x="460140" y="5067327"/>
                  </a:cubicBezTo>
                  <a:cubicBezTo>
                    <a:pt x="485536" y="5116273"/>
                    <a:pt x="514763" y="5165789"/>
                    <a:pt x="555197" y="5229773"/>
                  </a:cubicBezTo>
                  <a:cubicBezTo>
                    <a:pt x="586836" y="5280282"/>
                    <a:pt x="620318" y="5329511"/>
                    <a:pt x="660611" y="5387396"/>
                  </a:cubicBezTo>
                  <a:cubicBezTo>
                    <a:pt x="698065" y="5440741"/>
                    <a:pt x="737223" y="5493094"/>
                    <a:pt x="774110" y="5542182"/>
                  </a:cubicBezTo>
                  <a:cubicBezTo>
                    <a:pt x="821070" y="5604324"/>
                    <a:pt x="870301" y="5667173"/>
                    <a:pt x="917829" y="5727896"/>
                  </a:cubicBezTo>
                  <a:cubicBezTo>
                    <a:pt x="949042" y="5767762"/>
                    <a:pt x="979828" y="5807063"/>
                    <a:pt x="1012885" y="5849767"/>
                  </a:cubicBezTo>
                  <a:cubicBezTo>
                    <a:pt x="1045942" y="5892471"/>
                    <a:pt x="1089497" y="5948796"/>
                    <a:pt x="1133053" y="6006822"/>
                  </a:cubicBezTo>
                  <a:cubicBezTo>
                    <a:pt x="1153624" y="6034345"/>
                    <a:pt x="1175332" y="6063998"/>
                    <a:pt x="1194343" y="6090245"/>
                  </a:cubicBezTo>
                  <a:cubicBezTo>
                    <a:pt x="1213355" y="6116491"/>
                    <a:pt x="1231372" y="6141178"/>
                    <a:pt x="1249390" y="6165155"/>
                  </a:cubicBezTo>
                  <a:cubicBezTo>
                    <a:pt x="1280461" y="6208000"/>
                    <a:pt x="1313659" y="6250847"/>
                    <a:pt x="1345724" y="6292132"/>
                  </a:cubicBezTo>
                  <a:lnTo>
                    <a:pt x="1364310" y="6316251"/>
                  </a:lnTo>
                  <a:lnTo>
                    <a:pt x="1373673" y="6327885"/>
                  </a:lnTo>
                  <a:cubicBezTo>
                    <a:pt x="1409566" y="6372433"/>
                    <a:pt x="1446738" y="6418542"/>
                    <a:pt x="1484619" y="6462240"/>
                  </a:cubicBezTo>
                  <a:cubicBezTo>
                    <a:pt x="1567899" y="6559850"/>
                    <a:pt x="1653876" y="6652211"/>
                    <a:pt x="1739000" y="6737335"/>
                  </a:cubicBezTo>
                  <a:lnTo>
                    <a:pt x="1866801" y="6858001"/>
                  </a:lnTo>
                  <a:lnTo>
                    <a:pt x="1144149" y="6858001"/>
                  </a:lnTo>
                  <a:lnTo>
                    <a:pt x="1058349" y="6766452"/>
                  </a:lnTo>
                  <a:cubicBezTo>
                    <a:pt x="878978" y="6562465"/>
                    <a:pt x="718756" y="6341104"/>
                    <a:pt x="580309" y="6105000"/>
                  </a:cubicBezTo>
                  <a:cubicBezTo>
                    <a:pt x="200401" y="5454007"/>
                    <a:pt x="146" y="4713831"/>
                    <a:pt x="1" y="3960094"/>
                  </a:cubicBezTo>
                  <a:cubicBezTo>
                    <a:pt x="-335" y="2196754"/>
                    <a:pt x="1071479" y="683605"/>
                    <a:pt x="2599292" y="3705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0082" y="3743640"/>
            <a:ext cx="2028825" cy="561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142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xmlns="" id="{A8384FB5-9ADC-4DDC-881B-597D56F5B15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E54AAEB-C223-046F-7E72-F61004C22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3442" y="921715"/>
            <a:ext cx="5163022" cy="2635993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Shorter tender cycle-time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xmlns="" id="{BC05CA36-AD6A-4ABF-9A05-52E5A143D2B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0" y="4022214"/>
            <a:ext cx="12192000" cy="2835786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D4331EE8-85A4-4588-8D9E-70E534D477D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4038600" y="4022220"/>
            <a:ext cx="8153398" cy="2835780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xmlns="" id="{49D6C862-61CC-4B46-8080-96583D653BA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4022219"/>
            <a:ext cx="12253472" cy="2835781"/>
          </a:xfrm>
          <a:prstGeom prst="rect">
            <a:avLst/>
          </a:prstGeom>
          <a:gradFill>
            <a:gsLst>
              <a:gs pos="39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72000"/>
                </a:srgb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32F9A3A-C45D-BBF7-0427-44ECC2E17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23442" y="4541263"/>
            <a:ext cx="4662957" cy="1395022"/>
          </a:xfrm>
        </p:spPr>
        <p:txBody>
          <a:bodyPr vert="horz" lIns="91440" tIns="45720" rIns="91440" bIns="45720" rtlCol="0" anchor="t">
            <a:normAutofit/>
          </a:bodyPr>
          <a:lstStyle/>
          <a:p>
            <a:endParaRPr lang="en-US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20" name="Graphic 19" descr="Recycle Sign">
            <a:extLst>
              <a:ext uri="{FF2B5EF4-FFF2-40B4-BE49-F238E27FC236}">
                <a16:creationId xmlns:a16="http://schemas.microsoft.com/office/drawing/2014/main" xmlns="" id="{A2C23053-B2BF-10C6-0262-E3A48E8E667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6573907" y="658489"/>
            <a:ext cx="5163022" cy="5163022"/>
          </a:xfrm>
          <a:prstGeom prst="rect">
            <a:avLst/>
          </a:prstGeom>
        </p:spPr>
      </p:pic>
      <p:sp>
        <p:nvSpPr>
          <p:cNvPr id="31" name="Rectangle 30">
            <a:extLst>
              <a:ext uri="{FF2B5EF4-FFF2-40B4-BE49-F238E27FC236}">
                <a16:creationId xmlns:a16="http://schemas.microsoft.com/office/drawing/2014/main" xmlns="" id="{E37EECFC-A684-4391-AE85-4CDAF5565F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0" y="6400797"/>
            <a:ext cx="12191998" cy="457203"/>
          </a:xfrm>
          <a:prstGeom prst="rect">
            <a:avLst/>
          </a:prstGeom>
          <a:gradFill>
            <a:gsLst>
              <a:gs pos="0">
                <a:srgbClr val="000000">
                  <a:alpha val="43000"/>
                </a:srgbClr>
              </a:gs>
              <a:gs pos="79000">
                <a:schemeClr val="accent1">
                  <a:lumMod val="75000"/>
                  <a:alpha val="22000"/>
                </a:schemeClr>
              </a:gs>
            </a:gsLst>
            <a:lin ang="21594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9396" y="4570106"/>
            <a:ext cx="2595004" cy="718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8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43C48B49-6135-48B6-AC0F-97E5D8D1F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9D48BE3-7083-F964-F9BC-CEA3EA977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766" y="1146412"/>
            <a:ext cx="9014348" cy="240200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Guaranteed cost and time benefits for your projects with a healthier competition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715DAF0-AE1B-46C9-8A6B-DB2AA05AB9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C631C0B-6DA6-4E57-8231-CE32B3434A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256AC18-FB41-4977-8B0C-F5082335AB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FF4A713-7B75-4B21-90D7-5AB19547C7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A50FC24-8A03-8E4D-D5CA-9CCCDBED0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9765" y="4892722"/>
            <a:ext cx="6387155" cy="1078173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96" y="4570105"/>
            <a:ext cx="2569604" cy="711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689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43C48B49-6135-48B6-AC0F-97E5D8D1F03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D77B59B-AF58-84A2-A1C0-7EB4E14A8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29766" y="1146412"/>
            <a:ext cx="9014348" cy="240200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Quicker access to your procurement data and audit trail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9715DAF0-AE1B-46C9-8A6B-DB2AA05AB91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-8" y="4374554"/>
            <a:ext cx="12192007" cy="2483444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DC631C0B-6DA6-4E57-8231-CE32B3434A7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 flipH="1">
            <a:off x="8140655" y="4374554"/>
            <a:ext cx="4051344" cy="2483446"/>
          </a:xfrm>
          <a:prstGeom prst="rect">
            <a:avLst/>
          </a:prstGeom>
          <a:gradFill>
            <a:gsLst>
              <a:gs pos="4000">
                <a:schemeClr val="accent1">
                  <a:alpha val="21000"/>
                </a:schemeClr>
              </a:gs>
              <a:gs pos="83000">
                <a:schemeClr val="accent1">
                  <a:lumMod val="50000"/>
                  <a:alpha val="61000"/>
                </a:schemeClr>
              </a:gs>
            </a:gsLst>
            <a:lin ang="18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F256AC18-FB41-4977-8B0C-F5082335AB7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rot="10800000">
            <a:off x="0" y="4379429"/>
            <a:ext cx="12191984" cy="1953928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chemeClr val="accent1">
                  <a:alpha val="5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AFF4A713-7B75-4B21-90D7-5AB19547C72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-8" y="4380927"/>
            <a:ext cx="12192000" cy="2019443"/>
          </a:xfrm>
          <a:prstGeom prst="rect">
            <a:avLst/>
          </a:prstGeom>
          <a:gradFill>
            <a:gsLst>
              <a:gs pos="3200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45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D5631E0F-F409-97A2-9D74-5498F55BCF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29765" y="4892722"/>
            <a:ext cx="6387155" cy="1078173"/>
          </a:xfrm>
        </p:spPr>
        <p:txBody>
          <a:bodyPr vert="horz" lIns="91440" tIns="45720" rIns="91440" bIns="45720" rtlCol="0" anchor="ctr">
            <a:normAutofit/>
          </a:bodyPr>
          <a:lstStyle/>
          <a:p>
            <a:endParaRPr lang="en-US" kern="1200" dirty="0">
              <a:solidFill>
                <a:srgbClr val="FFFFFF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9396" y="4570105"/>
            <a:ext cx="2569604" cy="7117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928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</TotalTime>
  <Words>34</Words>
  <Application>Microsoft Office PowerPoint</Application>
  <PresentationFormat>Widescreen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All your key suppliers and tenders in one place   </vt:lpstr>
      <vt:lpstr>Shorter tender cycle-time</vt:lpstr>
      <vt:lpstr>Guaranteed cost and time benefits for your projects with a healthier competition </vt:lpstr>
      <vt:lpstr>Quicker access to your procurement data and audit trail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your key suppliers and tenders in one place</dc:title>
  <dc:creator>Yaseen, Osama (Abu Dhabi)</dc:creator>
  <cp:lastModifiedBy>user</cp:lastModifiedBy>
  <cp:revision>5</cp:revision>
  <dcterms:created xsi:type="dcterms:W3CDTF">2023-12-13T11:47:18Z</dcterms:created>
  <dcterms:modified xsi:type="dcterms:W3CDTF">2023-12-13T16:50:31Z</dcterms:modified>
</cp:coreProperties>
</file>